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052fad4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052fad4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1052fad4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1052fad4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3f207ae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3f207ae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4289441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4289441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44289441e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44289441e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428c55bf4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428c55bf4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428c55b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428c55b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428c55b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428c55b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1052fad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1052fad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1052fad4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1052fad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064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Anal</a:t>
            </a:r>
            <a:r>
              <a:rPr lang="en">
                <a:highlight>
                  <a:schemeClr val="lt1"/>
                </a:highlight>
              </a:rPr>
              <a:t>ítica de Datos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90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Tableau - Continuaci</a:t>
            </a:r>
            <a:r>
              <a:rPr lang="en">
                <a:highlight>
                  <a:schemeClr val="lt1"/>
                </a:highlight>
              </a:rPr>
              <a:t>ón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 title="Screen Shot 2025-03-16 at 23.20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00" y="174625"/>
            <a:ext cx="8475198" cy="479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 title="Screen Shot 2025-03-16 at 23.33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25" y="108775"/>
            <a:ext cx="8612748" cy="49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38" y="1827475"/>
            <a:ext cx="7162875" cy="14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Filtros</a:t>
            </a:r>
            <a:endParaRPr u="sng"/>
          </a:p>
        </p:txBody>
      </p:sp>
      <p:pic>
        <p:nvPicPr>
          <p:cNvPr id="66" name="Google Shape;66;p15" title="Screen Shot 2025-03-16 at 17.26.58.png"/>
          <p:cNvPicPr preferRelativeResize="0"/>
          <p:nvPr/>
        </p:nvPicPr>
        <p:blipFill rotWithShape="1">
          <a:blip r:embed="rId3">
            <a:alphaModFix/>
          </a:blip>
          <a:srcRect b="0" l="0" r="32700" t="0"/>
          <a:stretch/>
        </p:blipFill>
        <p:spPr>
          <a:xfrm>
            <a:off x="311700" y="1017725"/>
            <a:ext cx="6284698" cy="38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 title="Screen Shot 2025-03-16 at 17.25.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225" y="458338"/>
            <a:ext cx="3393649" cy="4226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5"/>
          <p:cNvCxnSpPr/>
          <p:nvPr/>
        </p:nvCxnSpPr>
        <p:spPr>
          <a:xfrm flipH="1" rot="10800000">
            <a:off x="1174275" y="1834775"/>
            <a:ext cx="840600" cy="47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 (Condici</a:t>
            </a:r>
            <a:r>
              <a:rPr lang="en"/>
              <a:t>ón)</a:t>
            </a:r>
            <a:endParaRPr/>
          </a:p>
        </p:txBody>
      </p:sp>
      <p:pic>
        <p:nvPicPr>
          <p:cNvPr id="74" name="Google Shape;74;p16" title="Screen Shot 2025-03-16 at 17.41.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664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6"/>
          <p:cNvCxnSpPr/>
          <p:nvPr/>
        </p:nvCxnSpPr>
        <p:spPr>
          <a:xfrm flipH="1" rot="10800000">
            <a:off x="983400" y="1940750"/>
            <a:ext cx="840600" cy="95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6" name="Google Shape;76;p16"/>
          <p:cNvSpPr/>
          <p:nvPr/>
        </p:nvSpPr>
        <p:spPr>
          <a:xfrm>
            <a:off x="2627800" y="2397600"/>
            <a:ext cx="3849900" cy="72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60550" y="181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highlight>
                  <a:schemeClr val="lt1"/>
                </a:highlight>
              </a:rPr>
              <a:t>Campos calculados</a:t>
            </a:r>
            <a:endParaRPr sz="5000">
              <a:highlight>
                <a:schemeClr val="lt1"/>
              </a:highlight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3172825" y="3050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highlight>
                  <a:schemeClr val="lt1"/>
                </a:highlight>
              </a:rPr>
              <a:t>Calc</a:t>
            </a:r>
            <a:r>
              <a:rPr i="1" lang="en" sz="2000">
                <a:solidFill>
                  <a:schemeClr val="dk1"/>
                </a:solidFill>
                <a:highlight>
                  <a:schemeClr val="lt1"/>
                </a:highlight>
              </a:rPr>
              <a:t>u</a:t>
            </a:r>
            <a:r>
              <a:rPr i="1" lang="en" sz="2000">
                <a:solidFill>
                  <a:schemeClr val="dk1"/>
                </a:solidFill>
                <a:highlight>
                  <a:schemeClr val="lt1"/>
                </a:highlight>
              </a:rPr>
              <a:t>lated fields</a:t>
            </a:r>
            <a:endParaRPr i="1" sz="2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Campos calculados 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7525"/>
            <a:ext cx="33909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598" y="1909300"/>
            <a:ext cx="4802375" cy="1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title"/>
          </p:nvPr>
        </p:nvSpPr>
        <p:spPr>
          <a:xfrm>
            <a:off x="203350" y="1017725"/>
            <a:ext cx="4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0000FF"/>
                </a:highlight>
              </a:rPr>
              <a:t>1</a:t>
            </a:r>
            <a:endParaRPr sz="1500">
              <a:solidFill>
                <a:schemeClr val="lt1"/>
              </a:solidFill>
              <a:highlight>
                <a:srgbClr val="0000FF"/>
              </a:highlight>
            </a:endParaRPr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4013350" y="1017725"/>
            <a:ext cx="4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0000FF"/>
                </a:highlight>
              </a:rPr>
              <a:t>2</a:t>
            </a:r>
            <a:endParaRPr sz="1500">
              <a:solidFill>
                <a:schemeClr val="lt1"/>
              </a:solidFill>
              <a:highlight>
                <a:srgbClr val="0000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2575"/>
            <a:ext cx="4148300" cy="26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Campos calculados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775" y="1552575"/>
            <a:ext cx="3864527" cy="26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203350" y="1017725"/>
            <a:ext cx="4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0000FF"/>
                </a:highlight>
              </a:rPr>
              <a:t>3</a:t>
            </a:r>
            <a:endParaRPr sz="1500">
              <a:solidFill>
                <a:schemeClr val="lt1"/>
              </a:solidFill>
              <a:highlight>
                <a:srgbClr val="0000FF"/>
              </a:highlight>
            </a:endParaRPr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4851550" y="1017725"/>
            <a:ext cx="4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0000FF"/>
                </a:highlight>
              </a:rPr>
              <a:t>4</a:t>
            </a:r>
            <a:endParaRPr sz="1500">
              <a:solidFill>
                <a:schemeClr val="lt1"/>
              </a:solidFill>
              <a:highlight>
                <a:srgbClr val="0000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 title="Screen Shot 2025-03-16 at 23.08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42" y="1017725"/>
            <a:ext cx="7024084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2522200" y="2281400"/>
            <a:ext cx="836400" cy="39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Campos calculados (Ejemplo)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 title="Screen Shot 2025-03-16 at 23.14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3770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1"/>
          <p:cNvCxnSpPr/>
          <p:nvPr/>
        </p:nvCxnSpPr>
        <p:spPr>
          <a:xfrm flipH="1" rot="10800000">
            <a:off x="920025" y="855575"/>
            <a:ext cx="2068800" cy="305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